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13"/>
  </p:notesMasterIdLst>
  <p:sldIdLst>
    <p:sldId id="257" r:id="rId2"/>
    <p:sldId id="258" r:id="rId3"/>
    <p:sldId id="262" r:id="rId4"/>
    <p:sldId id="290" r:id="rId5"/>
    <p:sldId id="298" r:id="rId6"/>
    <p:sldId id="299" r:id="rId7"/>
    <p:sldId id="300" r:id="rId8"/>
    <p:sldId id="301" r:id="rId9"/>
    <p:sldId id="302" r:id="rId10"/>
    <p:sldId id="303" r:id="rId11"/>
    <p:sldId id="288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751"/>
  </p:normalViewPr>
  <p:slideViewPr>
    <p:cSldViewPr snapToGrid="0" snapToObjects="1">
      <p:cViewPr varScale="1">
        <p:scale>
          <a:sx n="84" d="100"/>
          <a:sy n="84" d="100"/>
        </p:scale>
        <p:origin x="70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7C61AA-15D8-48CD-B5B5-C46A7B1F4446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2C9FEF-40E3-467A-9605-D8344B52C9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1752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6" indent="0" algn="ctr">
              <a:buNone/>
              <a:defRPr sz="2000"/>
            </a:lvl2pPr>
            <a:lvl3pPr marL="914411" indent="0" algn="ctr">
              <a:buNone/>
              <a:defRPr sz="1801"/>
            </a:lvl3pPr>
            <a:lvl4pPr marL="1371617" indent="0" algn="ctr">
              <a:buNone/>
              <a:defRPr sz="1600"/>
            </a:lvl4pPr>
            <a:lvl5pPr marL="1828823" indent="0" algn="ctr">
              <a:buNone/>
              <a:defRPr sz="1600"/>
            </a:lvl5pPr>
            <a:lvl6pPr marL="2286029" indent="0" algn="ctr">
              <a:buNone/>
              <a:defRPr sz="1600"/>
            </a:lvl6pPr>
            <a:lvl7pPr marL="2743234" indent="0" algn="ctr">
              <a:buNone/>
              <a:defRPr sz="1600"/>
            </a:lvl7pPr>
            <a:lvl8pPr marL="3200440" indent="0" algn="ctr">
              <a:buNone/>
              <a:defRPr sz="1600"/>
            </a:lvl8pPr>
            <a:lvl9pPr marL="3657646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5EE9F-9B53-DB47-B117-176AD08AAC99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99674-58DB-2D44-95F8-F2338CA4B0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322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5EE9F-9B53-DB47-B117-176AD08AAC99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99674-58DB-2D44-95F8-F2338CA4B0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203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899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5EE9F-9B53-DB47-B117-176AD08AAC99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99674-58DB-2D44-95F8-F2338CA4B0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24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5EE9F-9B53-DB47-B117-176AD08AAC99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99674-58DB-2D44-95F8-F2338CA4B0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989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2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2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11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3pPr>
            <a:lvl4pPr marL="137161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2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2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3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4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5EE9F-9B53-DB47-B117-176AD08AAC99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99674-58DB-2D44-95F8-F2338CA4B0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491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5EE9F-9B53-DB47-B117-176AD08AAC99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99674-58DB-2D44-95F8-F2338CA4B0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837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6" indent="0">
              <a:buNone/>
              <a:defRPr sz="2000" b="1"/>
            </a:lvl2pPr>
            <a:lvl3pPr marL="914411" indent="0">
              <a:buNone/>
              <a:defRPr sz="1801" b="1"/>
            </a:lvl3pPr>
            <a:lvl4pPr marL="1371617" indent="0">
              <a:buNone/>
              <a:defRPr sz="1600" b="1"/>
            </a:lvl4pPr>
            <a:lvl5pPr marL="1828823" indent="0">
              <a:buNone/>
              <a:defRPr sz="1600" b="1"/>
            </a:lvl5pPr>
            <a:lvl6pPr marL="2286029" indent="0">
              <a:buNone/>
              <a:defRPr sz="1600" b="1"/>
            </a:lvl6pPr>
            <a:lvl7pPr marL="2743234" indent="0">
              <a:buNone/>
              <a:defRPr sz="1600" b="1"/>
            </a:lvl7pPr>
            <a:lvl8pPr marL="3200440" indent="0">
              <a:buNone/>
              <a:defRPr sz="1600" b="1"/>
            </a:lvl8pPr>
            <a:lvl9pPr marL="3657646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6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6" indent="0">
              <a:buNone/>
              <a:defRPr sz="2000" b="1"/>
            </a:lvl2pPr>
            <a:lvl3pPr marL="914411" indent="0">
              <a:buNone/>
              <a:defRPr sz="1801" b="1"/>
            </a:lvl3pPr>
            <a:lvl4pPr marL="1371617" indent="0">
              <a:buNone/>
              <a:defRPr sz="1600" b="1"/>
            </a:lvl4pPr>
            <a:lvl5pPr marL="1828823" indent="0">
              <a:buNone/>
              <a:defRPr sz="1600" b="1"/>
            </a:lvl5pPr>
            <a:lvl6pPr marL="2286029" indent="0">
              <a:buNone/>
              <a:defRPr sz="1600" b="1"/>
            </a:lvl6pPr>
            <a:lvl7pPr marL="2743234" indent="0">
              <a:buNone/>
              <a:defRPr sz="1600" b="1"/>
            </a:lvl7pPr>
            <a:lvl8pPr marL="3200440" indent="0">
              <a:buNone/>
              <a:defRPr sz="1600" b="1"/>
            </a:lvl8pPr>
            <a:lvl9pPr marL="3657646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2" y="2505076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5EE9F-9B53-DB47-B117-176AD08AAC99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99674-58DB-2D44-95F8-F2338CA4B0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05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5EE9F-9B53-DB47-B117-176AD08AAC99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99674-58DB-2D44-95F8-F2338CA4B0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195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5EE9F-9B53-DB47-B117-176AD08AAC99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99674-58DB-2D44-95F8-F2338CA4B0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411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6" indent="0">
              <a:buNone/>
              <a:defRPr sz="1401"/>
            </a:lvl2pPr>
            <a:lvl3pPr marL="914411" indent="0">
              <a:buNone/>
              <a:defRPr sz="1200"/>
            </a:lvl3pPr>
            <a:lvl4pPr marL="1371617" indent="0">
              <a:buNone/>
              <a:defRPr sz="1001"/>
            </a:lvl4pPr>
            <a:lvl5pPr marL="1828823" indent="0">
              <a:buNone/>
              <a:defRPr sz="1001"/>
            </a:lvl5pPr>
            <a:lvl6pPr marL="2286029" indent="0">
              <a:buNone/>
              <a:defRPr sz="1001"/>
            </a:lvl6pPr>
            <a:lvl7pPr marL="2743234" indent="0">
              <a:buNone/>
              <a:defRPr sz="1001"/>
            </a:lvl7pPr>
            <a:lvl8pPr marL="3200440" indent="0">
              <a:buNone/>
              <a:defRPr sz="1001"/>
            </a:lvl8pPr>
            <a:lvl9pPr marL="3657646" indent="0">
              <a:buNone/>
              <a:defRPr sz="100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5EE9F-9B53-DB47-B117-176AD08AAC99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99674-58DB-2D44-95F8-F2338CA4B0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62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1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6" indent="0">
              <a:buNone/>
              <a:defRPr sz="2800"/>
            </a:lvl2pPr>
            <a:lvl3pPr marL="914411" indent="0">
              <a:buNone/>
              <a:defRPr sz="2400"/>
            </a:lvl3pPr>
            <a:lvl4pPr marL="1371617" indent="0">
              <a:buNone/>
              <a:defRPr sz="2000"/>
            </a:lvl4pPr>
            <a:lvl5pPr marL="1828823" indent="0">
              <a:buNone/>
              <a:defRPr sz="2000"/>
            </a:lvl5pPr>
            <a:lvl6pPr marL="2286029" indent="0">
              <a:buNone/>
              <a:defRPr sz="2000"/>
            </a:lvl6pPr>
            <a:lvl7pPr marL="2743234" indent="0">
              <a:buNone/>
              <a:defRPr sz="2000"/>
            </a:lvl7pPr>
            <a:lvl8pPr marL="3200440" indent="0">
              <a:buNone/>
              <a:defRPr sz="2000"/>
            </a:lvl8pPr>
            <a:lvl9pPr marL="3657646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6" indent="0">
              <a:buNone/>
              <a:defRPr sz="1401"/>
            </a:lvl2pPr>
            <a:lvl3pPr marL="914411" indent="0">
              <a:buNone/>
              <a:defRPr sz="1200"/>
            </a:lvl3pPr>
            <a:lvl4pPr marL="1371617" indent="0">
              <a:buNone/>
              <a:defRPr sz="1001"/>
            </a:lvl4pPr>
            <a:lvl5pPr marL="1828823" indent="0">
              <a:buNone/>
              <a:defRPr sz="1001"/>
            </a:lvl5pPr>
            <a:lvl6pPr marL="2286029" indent="0">
              <a:buNone/>
              <a:defRPr sz="1001"/>
            </a:lvl6pPr>
            <a:lvl7pPr marL="2743234" indent="0">
              <a:buNone/>
              <a:defRPr sz="1001"/>
            </a:lvl7pPr>
            <a:lvl8pPr marL="3200440" indent="0">
              <a:buNone/>
              <a:defRPr sz="1001"/>
            </a:lvl8pPr>
            <a:lvl9pPr marL="3657646" indent="0">
              <a:buNone/>
              <a:defRPr sz="100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5EE9F-9B53-DB47-B117-176AD08AAC99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99674-58DB-2D44-95F8-F2338CA4B0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004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8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2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2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1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95EE9F-9B53-DB47-B117-176AD08AAC99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2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299674-58DB-2D44-95F8-F2338CA4B0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449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11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4" indent="-228604" algn="l" defTabSz="914411" rtl="0" eaLnBrk="1" latinLnBrk="0" hangingPunct="1">
        <a:lnSpc>
          <a:spcPct val="90000"/>
        </a:lnSpc>
        <a:spcBef>
          <a:spcPts val="1001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9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15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21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27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32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971838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429044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886249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6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411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17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23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29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34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40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46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hyperlink" Target="tel:+1-859-622-3422" TargetMode="External"/><Relationship Id="rId4" Type="http://schemas.openxmlformats.org/officeDocument/2006/relationships/hyperlink" Target="mailto:megan.jones@eku.edu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-1"/>
            <a:ext cx="12192000" cy="102197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73680"/>
            <a:ext cx="12192000" cy="9843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787" y="6054869"/>
            <a:ext cx="1718834" cy="62194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39787" y="218600"/>
            <a:ext cx="48624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Instructional Design Center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373395" y="2924607"/>
            <a:ext cx="9445214" cy="12005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5401" dirty="0"/>
              <a:t>Updating Contact Information</a:t>
            </a:r>
            <a:endParaRPr lang="en-US" sz="3600" dirty="0"/>
          </a:p>
          <a:p>
            <a:pPr algn="ctr"/>
            <a:endParaRPr lang="en-US" sz="1801" dirty="0"/>
          </a:p>
        </p:txBody>
      </p:sp>
    </p:spTree>
    <p:extLst>
      <p:ext uri="{BB962C8B-B14F-4D97-AF65-F5344CB8AC3E}">
        <p14:creationId xmlns:p14="http://schemas.microsoft.com/office/powerpoint/2010/main" val="1681038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2" y="1144584"/>
            <a:ext cx="10515600" cy="748199"/>
          </a:xfrm>
        </p:spPr>
        <p:txBody>
          <a:bodyPr>
            <a:normAutofit/>
          </a:bodyPr>
          <a:lstStyle/>
          <a:p>
            <a:r>
              <a:rPr lang="en-US" dirty="0" smtClean="0"/>
              <a:t>Updating Your Contact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2" y="1951182"/>
            <a:ext cx="10515600" cy="3610100"/>
          </a:xfrm>
        </p:spPr>
        <p:txBody>
          <a:bodyPr>
            <a:noAutofit/>
          </a:bodyPr>
          <a:lstStyle/>
          <a:p>
            <a:r>
              <a:rPr lang="en-US" sz="3200" dirty="0"/>
              <a:t>After making your changes and adding a photo, click </a:t>
            </a:r>
            <a:r>
              <a:rPr lang="en-US" sz="3200" b="1" dirty="0"/>
              <a:t>Submit.</a:t>
            </a:r>
            <a:r>
              <a:rPr lang="en-US" sz="3200" dirty="0"/>
              <a:t> Blackboard will allow you to view your </a:t>
            </a:r>
            <a:r>
              <a:rPr lang="en-US" sz="3200" dirty="0" smtClean="0"/>
              <a:t>changes:</a:t>
            </a:r>
            <a:endParaRPr lang="en-US" sz="32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-1"/>
            <a:ext cx="12192000" cy="102197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73680"/>
            <a:ext cx="12192000" cy="984325"/>
          </a:xfrm>
          <a:prstGeom prst="rect">
            <a:avLst/>
          </a:prstGeom>
        </p:spPr>
      </p:pic>
      <p:pic>
        <p:nvPicPr>
          <p:cNvPr id="7" name="Picture 6"/>
          <p:cNvPicPr/>
          <p:nvPr/>
        </p:nvPicPr>
        <p:blipFill>
          <a:blip r:embed="rId3"/>
          <a:stretch>
            <a:fillRect/>
          </a:stretch>
        </p:blipFill>
        <p:spPr>
          <a:xfrm>
            <a:off x="2647632" y="3007979"/>
            <a:ext cx="6999288" cy="2553303"/>
          </a:xfrm>
          <a:prstGeom prst="rect">
            <a:avLst/>
          </a:prstGeom>
          <a:ln w="31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888587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-1"/>
            <a:ext cx="12192000" cy="102197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73680"/>
            <a:ext cx="12192000" cy="9843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787" y="6054869"/>
            <a:ext cx="1718834" cy="62194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39787" y="218600"/>
            <a:ext cx="48624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Instructional Design Center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373395" y="2670606"/>
            <a:ext cx="9445214" cy="16621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1" dirty="0"/>
              <a:t>Thank You!</a:t>
            </a:r>
          </a:p>
          <a:p>
            <a:pPr algn="ctr"/>
            <a:r>
              <a:rPr lang="en-US" sz="2400" dirty="0"/>
              <a:t>If you need help or support, </a:t>
            </a:r>
            <a:r>
              <a:rPr lang="en-US" sz="2400" b="1" dirty="0"/>
              <a:t>please do not hesitate to contact me</a:t>
            </a:r>
            <a:r>
              <a:rPr lang="en-US" sz="2400" dirty="0"/>
              <a:t>. I can be reached at </a:t>
            </a:r>
            <a:r>
              <a:rPr lang="en-US" sz="2400" u="sng" dirty="0">
                <a:hlinkClick r:id="rId4"/>
              </a:rPr>
              <a:t>megan.jones@eku.edu</a:t>
            </a:r>
            <a:r>
              <a:rPr lang="en-US" sz="2400" dirty="0"/>
              <a:t> and </a:t>
            </a:r>
            <a:r>
              <a:rPr lang="en-US" sz="2400" u="sng" dirty="0">
                <a:hlinkClick r:id="rId5"/>
              </a:rPr>
              <a:t>(859) 622-3422</a:t>
            </a:r>
            <a:r>
              <a:rPr lang="en-US" sz="24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184873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4151" y="2188999"/>
            <a:ext cx="5988523" cy="1718334"/>
          </a:xfrm>
        </p:spPr>
        <p:txBody>
          <a:bodyPr>
            <a:noAutofit/>
          </a:bodyPr>
          <a:lstStyle/>
          <a:p>
            <a:pPr algn="ctr"/>
            <a:r>
              <a:rPr lang="en-US" sz="4400" dirty="0"/>
              <a:t>Megan Jones</a:t>
            </a:r>
            <a:br>
              <a:rPr lang="en-US" sz="4400" dirty="0"/>
            </a:br>
            <a:r>
              <a:rPr lang="en-US" sz="3600" i="1" dirty="0"/>
              <a:t>Instructional Designer</a:t>
            </a:r>
            <a:endParaRPr lang="en-US" sz="4400" i="1" dirty="0"/>
          </a:p>
        </p:txBody>
      </p:sp>
      <p:pic>
        <p:nvPicPr>
          <p:cNvPr id="6" name="Picture Placeholder 5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25" r="2525"/>
          <a:stretch>
            <a:fillRect/>
          </a:stretch>
        </p:blipFill>
        <p:spPr>
          <a:xfrm>
            <a:off x="7157723" y="1360906"/>
            <a:ext cx="3170420" cy="4173845"/>
          </a:xfr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-1"/>
            <a:ext cx="12192000" cy="102197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73680"/>
            <a:ext cx="12192000" cy="984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261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2" y="1144584"/>
            <a:ext cx="10515600" cy="748199"/>
          </a:xfrm>
        </p:spPr>
        <p:txBody>
          <a:bodyPr>
            <a:normAutofit/>
          </a:bodyPr>
          <a:lstStyle/>
          <a:p>
            <a:r>
              <a:rPr lang="en-US" dirty="0" smtClean="0"/>
              <a:t>What are </a:t>
            </a:r>
            <a:r>
              <a:rPr lang="en-US" dirty="0" smtClean="0"/>
              <a:t>Contacts?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2" y="1951182"/>
            <a:ext cx="10515600" cy="36101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/>
              <a:t>Blackboard uses a tool called </a:t>
            </a:r>
            <a:r>
              <a:rPr lang="en-US" sz="3200" b="1" dirty="0"/>
              <a:t>Contacts</a:t>
            </a:r>
            <a:r>
              <a:rPr lang="en-US" sz="3200" dirty="0"/>
              <a:t> to manage contact information for instructors and facilitators in online or hybrid/blended courses.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-1"/>
            <a:ext cx="12192000" cy="102197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73680"/>
            <a:ext cx="12192000" cy="984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3067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2" y="1144584"/>
            <a:ext cx="10515600" cy="748199"/>
          </a:xfrm>
        </p:spPr>
        <p:txBody>
          <a:bodyPr>
            <a:normAutofit/>
          </a:bodyPr>
          <a:lstStyle/>
          <a:p>
            <a:r>
              <a:rPr lang="en-US" dirty="0" smtClean="0"/>
              <a:t>Why use Contacts?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2" y="1951182"/>
            <a:ext cx="10515600" cy="36101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/>
              <a:t>While it is possible to create your own contact information by editing a </a:t>
            </a:r>
            <a:r>
              <a:rPr lang="en-US" sz="3200" b="1" dirty="0"/>
              <a:t>course item</a:t>
            </a:r>
            <a:r>
              <a:rPr lang="en-US" sz="3200" dirty="0"/>
              <a:t>, Blackboard can </a:t>
            </a:r>
            <a:r>
              <a:rPr lang="en-US" sz="3200" b="1" dirty="0"/>
              <a:t>simplify that process </a:t>
            </a:r>
            <a:r>
              <a:rPr lang="en-US" sz="3200" dirty="0"/>
              <a:t>by providing a </a:t>
            </a:r>
            <a:r>
              <a:rPr lang="en-US" sz="3200" b="1" dirty="0"/>
              <a:t>pre-determined format </a:t>
            </a:r>
            <a:r>
              <a:rPr lang="en-US" sz="3200" dirty="0"/>
              <a:t>to display your contact information. </a:t>
            </a:r>
            <a:endParaRPr lang="en-US" sz="3200" dirty="0"/>
          </a:p>
          <a:p>
            <a:r>
              <a:rPr lang="en-US" sz="3200" b="1" dirty="0"/>
              <a:t>Contacts </a:t>
            </a:r>
            <a:r>
              <a:rPr lang="en-US" sz="3200" dirty="0"/>
              <a:t>can then be linked in the </a:t>
            </a:r>
            <a:r>
              <a:rPr lang="en-US" sz="3200" b="1" dirty="0"/>
              <a:t>Course Menu </a:t>
            </a:r>
            <a:r>
              <a:rPr lang="en-US" sz="3200" dirty="0"/>
              <a:t>for easy access. </a:t>
            </a:r>
            <a:endParaRPr lang="en-US" sz="3200" dirty="0"/>
          </a:p>
          <a:p>
            <a:r>
              <a:rPr lang="en-US" sz="3200" b="1" dirty="0"/>
              <a:t>Adding </a:t>
            </a:r>
            <a:r>
              <a:rPr lang="en-US" sz="3200" b="1" dirty="0"/>
              <a:t>course menu links is covered in another tutorial.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-1"/>
            <a:ext cx="12192000" cy="102197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73680"/>
            <a:ext cx="12192000" cy="984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5508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2" y="1144584"/>
            <a:ext cx="10515600" cy="748199"/>
          </a:xfrm>
        </p:spPr>
        <p:txBody>
          <a:bodyPr>
            <a:normAutofit/>
          </a:bodyPr>
          <a:lstStyle/>
          <a:p>
            <a:r>
              <a:rPr lang="en-US" dirty="0" smtClean="0"/>
              <a:t>Updating Your Contact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51182"/>
            <a:ext cx="6579870" cy="3610100"/>
          </a:xfrm>
        </p:spPr>
        <p:txBody>
          <a:bodyPr>
            <a:noAutofit/>
          </a:bodyPr>
          <a:lstStyle/>
          <a:p>
            <a:r>
              <a:rPr lang="en-US" sz="3200" dirty="0"/>
              <a:t>We </a:t>
            </a:r>
            <a:r>
              <a:rPr lang="en-US" sz="3200" dirty="0"/>
              <a:t>will begin by logging in to Blackboard and entering a course. </a:t>
            </a:r>
            <a:endParaRPr lang="en-US" sz="3200" dirty="0"/>
          </a:p>
          <a:p>
            <a:r>
              <a:rPr lang="en-US" sz="3200" dirty="0"/>
              <a:t>From </a:t>
            </a:r>
            <a:r>
              <a:rPr lang="en-US" sz="3200" dirty="0"/>
              <a:t>there, let’s take a look at the </a:t>
            </a:r>
            <a:r>
              <a:rPr lang="en-US" sz="3200" b="1" dirty="0"/>
              <a:t>Contacts </a:t>
            </a:r>
            <a:r>
              <a:rPr lang="en-US" sz="3200" b="1" dirty="0"/>
              <a:t>(2) </a:t>
            </a:r>
            <a:r>
              <a:rPr lang="en-US" sz="3200" dirty="0"/>
              <a:t>tool</a:t>
            </a:r>
            <a:r>
              <a:rPr lang="en-US" sz="3200" dirty="0"/>
              <a:t>, which is located in the </a:t>
            </a:r>
            <a:r>
              <a:rPr lang="en-US" sz="3200" b="1" dirty="0"/>
              <a:t>Course Tools group </a:t>
            </a:r>
            <a:r>
              <a:rPr lang="en-US" sz="3200" b="1" dirty="0"/>
              <a:t>(1) </a:t>
            </a:r>
            <a:r>
              <a:rPr lang="en-US" sz="3200" dirty="0"/>
              <a:t>under </a:t>
            </a:r>
            <a:r>
              <a:rPr lang="en-US" sz="3200" dirty="0"/>
              <a:t>the </a:t>
            </a:r>
            <a:r>
              <a:rPr lang="en-US" sz="3200" b="1" dirty="0"/>
              <a:t>Course Management</a:t>
            </a:r>
            <a:r>
              <a:rPr lang="en-US" sz="3200" dirty="0"/>
              <a:t> </a:t>
            </a:r>
            <a:r>
              <a:rPr lang="en-US" sz="3200" dirty="0"/>
              <a:t>menu.</a:t>
            </a:r>
            <a:endParaRPr lang="en-US" sz="32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-1"/>
            <a:ext cx="12192000" cy="102197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73680"/>
            <a:ext cx="12192000" cy="984325"/>
          </a:xfrm>
          <a:prstGeom prst="rect">
            <a:avLst/>
          </a:prstGeom>
        </p:spPr>
      </p:pic>
      <p:pic>
        <p:nvPicPr>
          <p:cNvPr id="6" name="Picture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5271" y="1892782"/>
            <a:ext cx="3104832" cy="3695625"/>
          </a:xfrm>
          <a:prstGeom prst="rect">
            <a:avLst/>
          </a:prstGeom>
          <a:ln w="31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818917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2" y="1144584"/>
            <a:ext cx="10515600" cy="748199"/>
          </a:xfrm>
        </p:spPr>
        <p:txBody>
          <a:bodyPr>
            <a:normAutofit/>
          </a:bodyPr>
          <a:lstStyle/>
          <a:p>
            <a:r>
              <a:rPr lang="en-US" dirty="0" smtClean="0"/>
              <a:t>Updating Your Contact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51182"/>
            <a:ext cx="6579870" cy="3610100"/>
          </a:xfrm>
        </p:spPr>
        <p:txBody>
          <a:bodyPr>
            <a:noAutofit/>
          </a:bodyPr>
          <a:lstStyle/>
          <a:p>
            <a:r>
              <a:rPr lang="en-US" sz="3200" dirty="0"/>
              <a:t>After clicking the </a:t>
            </a:r>
            <a:r>
              <a:rPr lang="en-US" sz="3200" b="1" dirty="0"/>
              <a:t>Contacts</a:t>
            </a:r>
            <a:r>
              <a:rPr lang="en-US" sz="3200" dirty="0"/>
              <a:t> tool, you will be taken to the </a:t>
            </a:r>
            <a:r>
              <a:rPr lang="en-US" sz="3200" b="1" dirty="0"/>
              <a:t>Contacts</a:t>
            </a:r>
            <a:r>
              <a:rPr lang="en-US" sz="3200" dirty="0"/>
              <a:t> area. </a:t>
            </a:r>
            <a:endParaRPr lang="en-US" sz="3200" dirty="0"/>
          </a:p>
          <a:p>
            <a:r>
              <a:rPr lang="en-US" sz="3200" dirty="0"/>
              <a:t>This </a:t>
            </a:r>
            <a:r>
              <a:rPr lang="en-US" sz="3200" dirty="0"/>
              <a:t>is where we will </a:t>
            </a:r>
            <a:r>
              <a:rPr lang="en-US" sz="3200" b="1" dirty="0"/>
              <a:t>create contact information </a:t>
            </a:r>
            <a:r>
              <a:rPr lang="en-US" sz="3200" dirty="0"/>
              <a:t>for you. </a:t>
            </a:r>
            <a:endParaRPr lang="en-US" sz="3200" dirty="0"/>
          </a:p>
          <a:p>
            <a:r>
              <a:rPr lang="en-US" sz="3200" dirty="0"/>
              <a:t>The </a:t>
            </a:r>
            <a:r>
              <a:rPr lang="en-US" sz="3200" dirty="0"/>
              <a:t>next step will guide you to click the </a:t>
            </a:r>
            <a:r>
              <a:rPr lang="en-US" sz="3200" b="1" dirty="0"/>
              <a:t>Create Contact </a:t>
            </a:r>
            <a:r>
              <a:rPr lang="en-US" sz="3200" dirty="0"/>
              <a:t>button at the top of the page</a:t>
            </a:r>
            <a:endParaRPr lang="en-US" sz="32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-1"/>
            <a:ext cx="12192000" cy="102197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73680"/>
            <a:ext cx="12192000" cy="984325"/>
          </a:xfrm>
          <a:prstGeom prst="rect">
            <a:avLst/>
          </a:prstGeom>
        </p:spPr>
      </p:pic>
      <p:pic>
        <p:nvPicPr>
          <p:cNvPr id="7" name="Picture 6"/>
          <p:cNvPicPr/>
          <p:nvPr/>
        </p:nvPicPr>
        <p:blipFill>
          <a:blip r:embed="rId3"/>
          <a:stretch>
            <a:fillRect/>
          </a:stretch>
        </p:blipFill>
        <p:spPr>
          <a:xfrm>
            <a:off x="7567614" y="2385521"/>
            <a:ext cx="4079557" cy="2197909"/>
          </a:xfrm>
          <a:prstGeom prst="rect">
            <a:avLst/>
          </a:prstGeom>
          <a:ln w="31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420194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2" y="1144584"/>
            <a:ext cx="10515600" cy="748199"/>
          </a:xfrm>
        </p:spPr>
        <p:txBody>
          <a:bodyPr>
            <a:normAutofit/>
          </a:bodyPr>
          <a:lstStyle/>
          <a:p>
            <a:r>
              <a:rPr lang="en-US" dirty="0" smtClean="0"/>
              <a:t>Updating Your Contact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2" y="1951182"/>
            <a:ext cx="10515600" cy="3610100"/>
          </a:xfrm>
        </p:spPr>
        <p:txBody>
          <a:bodyPr>
            <a:noAutofit/>
          </a:bodyPr>
          <a:lstStyle/>
          <a:p>
            <a:r>
              <a:rPr lang="en-US" sz="3200" dirty="0"/>
              <a:t>Once you click on the </a:t>
            </a:r>
            <a:r>
              <a:rPr lang="en-US" sz="3200" b="1" dirty="0"/>
              <a:t>Create Contact </a:t>
            </a:r>
            <a:r>
              <a:rPr lang="en-US" sz="3200" dirty="0"/>
              <a:t>button, you will see a new page appear, called </a:t>
            </a:r>
            <a:r>
              <a:rPr lang="en-US" sz="3200" b="1" dirty="0"/>
              <a:t>Create Contact</a:t>
            </a:r>
            <a:r>
              <a:rPr lang="en-US" sz="3200" dirty="0"/>
              <a:t>. </a:t>
            </a:r>
            <a:endParaRPr lang="en-US" sz="3200" dirty="0"/>
          </a:p>
          <a:p>
            <a:r>
              <a:rPr lang="en-US" sz="3200" dirty="0"/>
              <a:t>For </a:t>
            </a:r>
            <a:r>
              <a:rPr lang="en-US" sz="3200" dirty="0"/>
              <a:t>this example, let’s put in my </a:t>
            </a:r>
            <a:r>
              <a:rPr lang="en-US" sz="3200" dirty="0"/>
              <a:t>information…</a:t>
            </a:r>
            <a:endParaRPr lang="en-US" sz="32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-1"/>
            <a:ext cx="12192000" cy="102197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73680"/>
            <a:ext cx="12192000" cy="984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6041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-1"/>
            <a:ext cx="12192000" cy="102197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73680"/>
            <a:ext cx="12192000" cy="984325"/>
          </a:xfrm>
          <a:prstGeom prst="rect">
            <a:avLst/>
          </a:prstGeom>
        </p:spPr>
      </p:pic>
      <p:pic>
        <p:nvPicPr>
          <p:cNvPr id="6" name="Content Placeholder 5"/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6970" y="111674"/>
            <a:ext cx="3938060" cy="6672309"/>
          </a:xfrm>
          <a:prstGeom prst="rect">
            <a:avLst/>
          </a:prstGeom>
          <a:ln w="3175">
            <a:solidFill>
              <a:schemeClr val="tx1"/>
            </a:solidFill>
          </a:ln>
        </p:spPr>
      </p:pic>
      <p:sp>
        <p:nvSpPr>
          <p:cNvPr id="8" name="TextBox 7"/>
          <p:cNvSpPr txBox="1"/>
          <p:nvPr/>
        </p:nvSpPr>
        <p:spPr>
          <a:xfrm>
            <a:off x="709030" y="2423160"/>
            <a:ext cx="270891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/>
              <a:t>Enter your contact information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53595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2" y="1144584"/>
            <a:ext cx="10515600" cy="748199"/>
          </a:xfrm>
        </p:spPr>
        <p:txBody>
          <a:bodyPr>
            <a:normAutofit/>
          </a:bodyPr>
          <a:lstStyle/>
          <a:p>
            <a:r>
              <a:rPr lang="en-US" dirty="0" smtClean="0"/>
              <a:t>Updating Your Contact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2" y="1951182"/>
            <a:ext cx="5631178" cy="3610100"/>
          </a:xfrm>
        </p:spPr>
        <p:txBody>
          <a:bodyPr>
            <a:noAutofit/>
          </a:bodyPr>
          <a:lstStyle/>
          <a:p>
            <a:r>
              <a:rPr lang="en-US" sz="3200" dirty="0"/>
              <a:t>You can also </a:t>
            </a:r>
            <a:r>
              <a:rPr lang="en-US" sz="3200" b="1" dirty="0"/>
              <a:t>add a picture</a:t>
            </a:r>
            <a:r>
              <a:rPr lang="en-US" sz="3200" dirty="0"/>
              <a:t> </a:t>
            </a:r>
            <a:r>
              <a:rPr lang="en-US" sz="3200" dirty="0" smtClean="0"/>
              <a:t>(2) and </a:t>
            </a:r>
            <a:r>
              <a:rPr lang="en-US" sz="3200" dirty="0"/>
              <a:t>make sure the contact information is </a:t>
            </a:r>
            <a:r>
              <a:rPr lang="en-US" sz="3200" b="1" dirty="0"/>
              <a:t>available</a:t>
            </a:r>
            <a:r>
              <a:rPr lang="en-US" sz="3200" dirty="0"/>
              <a:t> for the student to </a:t>
            </a:r>
            <a:r>
              <a:rPr lang="en-US" sz="3200" dirty="0" smtClean="0"/>
              <a:t>see (1).</a:t>
            </a:r>
          </a:p>
          <a:p>
            <a:r>
              <a:rPr lang="en-US" sz="3200" dirty="0"/>
              <a:t>Remember, you photo is optimally viewed if it is </a:t>
            </a:r>
            <a:r>
              <a:rPr lang="en-US" sz="3200" b="1" dirty="0"/>
              <a:t>150 pixels tall and 150 pixels wide</a:t>
            </a:r>
            <a:r>
              <a:rPr lang="en-US" sz="3200" b="1" dirty="0" smtClean="0"/>
              <a:t>.</a:t>
            </a:r>
            <a:endParaRPr lang="en-US" sz="32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-1"/>
            <a:ext cx="12192000" cy="102197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73680"/>
            <a:ext cx="12192000" cy="984325"/>
          </a:xfrm>
          <a:prstGeom prst="rect">
            <a:avLst/>
          </a:prstGeom>
        </p:spPr>
      </p:pic>
      <p:pic>
        <p:nvPicPr>
          <p:cNvPr id="6" name="Picture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7032" y="1951182"/>
            <a:ext cx="4905766" cy="3409488"/>
          </a:xfrm>
          <a:prstGeom prst="rect">
            <a:avLst/>
          </a:prstGeom>
          <a:ln w="31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629721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333</TotalTime>
  <Words>332</Words>
  <Application>Microsoft Office PowerPoint</Application>
  <PresentationFormat>Widescreen</PresentationFormat>
  <Paragraphs>28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PowerPoint Presentation</vt:lpstr>
      <vt:lpstr>Megan Jones Instructional Designer</vt:lpstr>
      <vt:lpstr>What are Contacts?</vt:lpstr>
      <vt:lpstr>Why use Contacts?</vt:lpstr>
      <vt:lpstr>Updating Your Contact Information</vt:lpstr>
      <vt:lpstr>Updating Your Contact Information</vt:lpstr>
      <vt:lpstr>Updating Your Contact Information</vt:lpstr>
      <vt:lpstr>PowerPoint Presentation</vt:lpstr>
      <vt:lpstr>Updating Your Contact Information</vt:lpstr>
      <vt:lpstr>Updating Your Contact Information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Nedim Slijepcevic</dc:creator>
  <cp:lastModifiedBy>Jones, Megan</cp:lastModifiedBy>
  <cp:revision>34</cp:revision>
  <dcterms:created xsi:type="dcterms:W3CDTF">2016-03-11T16:07:44Z</dcterms:created>
  <dcterms:modified xsi:type="dcterms:W3CDTF">2016-03-29T17:58:29Z</dcterms:modified>
</cp:coreProperties>
</file>