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62" r:id="rId4"/>
    <p:sldId id="290" r:id="rId5"/>
    <p:sldId id="298" r:id="rId6"/>
    <p:sldId id="299" r:id="rId7"/>
    <p:sldId id="304" r:id="rId8"/>
    <p:sldId id="305" r:id="rId9"/>
    <p:sldId id="306" r:id="rId10"/>
    <p:sldId id="307" r:id="rId11"/>
    <p:sldId id="300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51"/>
  </p:normalViewPr>
  <p:slideViewPr>
    <p:cSldViewPr snapToGrid="0" snapToObjects="1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61AA-15D8-48CD-B5B5-C46A7B1F444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C9FEF-40E3-467A-9605-D8344B52C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EE9F-9B53-DB47-B117-176AD08AAC9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tel:+1-859-622-3422" TargetMode="External"/><Relationship Id="rId4" Type="http://schemas.openxmlformats.org/officeDocument/2006/relationships/hyperlink" Target="mailto:megan.jones@ek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h5YU580EU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dc.eku.edu/google-tutorials" TargetMode="External"/><Relationship Id="rId2" Type="http://schemas.openxmlformats.org/officeDocument/2006/relationships/hyperlink" Target="http://idc.eku.edu/blackboard-tuto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" y="6054869"/>
            <a:ext cx="1718834" cy="621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87" y="218600"/>
            <a:ext cx="486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Design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3395" y="2416607"/>
            <a:ext cx="9445214" cy="203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1" dirty="0" smtClean="0"/>
              <a:t>Embedding Google Documents in Blackboard</a:t>
            </a:r>
            <a:endParaRPr lang="en-US" sz="3600" dirty="0"/>
          </a:p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681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6165273" cy="3610100"/>
          </a:xfrm>
        </p:spPr>
        <p:txBody>
          <a:bodyPr>
            <a:noAutofit/>
          </a:bodyPr>
          <a:lstStyle/>
          <a:p>
            <a:r>
              <a:rPr lang="en-US" sz="3200" dirty="0"/>
              <a:t>After selecting </a:t>
            </a:r>
            <a:r>
              <a:rPr lang="en-US" sz="3200" b="1" dirty="0"/>
              <a:t>Embed</a:t>
            </a:r>
            <a:r>
              <a:rPr lang="en-US" sz="3200" dirty="0"/>
              <a:t>, click the </a:t>
            </a:r>
            <a:r>
              <a:rPr lang="en-US" sz="3200" b="1" dirty="0"/>
              <a:t>Publish</a:t>
            </a:r>
            <a:r>
              <a:rPr lang="en-US" sz="3200" dirty="0"/>
              <a:t> button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Google will confirm that you want to share the document online by asking, “Are you sure you want to publish this selection?” Click </a:t>
            </a:r>
            <a:r>
              <a:rPr lang="en-US" sz="3200" b="1" dirty="0"/>
              <a:t>OK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84361" y="1522124"/>
            <a:ext cx="4488467" cy="2156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64882" y="3855027"/>
            <a:ext cx="170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Figure 3: Click OK to confirm Publishing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1145309"/>
          </a:xfrm>
        </p:spPr>
        <p:txBody>
          <a:bodyPr>
            <a:noAutofit/>
          </a:bodyPr>
          <a:lstStyle/>
          <a:p>
            <a:r>
              <a:rPr lang="en-US" sz="3200" dirty="0"/>
              <a:t>Once you click </a:t>
            </a:r>
            <a:r>
              <a:rPr lang="en-US" sz="3200" b="1" dirty="0"/>
              <a:t>OK,</a:t>
            </a:r>
            <a:r>
              <a:rPr lang="en-US" sz="3200" dirty="0"/>
              <a:t> Google will process your document and spit out some HTML code. It may look something like this: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02236" y="3042136"/>
            <a:ext cx="4689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&lt;iframe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="https://docs.google.com/document/d/18xygsANRcac8jYjHNeR2DMbwHm5Xwh9AexiZA4KIKWs/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pub?embedded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=true"&gt;&lt;/iframe&gt;</a:t>
            </a:r>
          </a:p>
          <a:p>
            <a:endParaRPr lang="en-US" sz="12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93745" y="2956871"/>
            <a:ext cx="7048523" cy="2615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502236" y="5203011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4: Embed </a:t>
            </a:r>
            <a:r>
              <a:rPr lang="en-US" i="1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826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Don’t be intimidated by this as you will be </a:t>
            </a:r>
            <a:r>
              <a:rPr lang="en-US" sz="3200" b="1" dirty="0"/>
              <a:t>simply copying and pasting this code in to Blackboard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Copy the Embed code by pressing </a:t>
            </a:r>
            <a:r>
              <a:rPr lang="en-US" sz="3200" b="1" dirty="0" err="1"/>
              <a:t>Ctrl+C</a:t>
            </a:r>
            <a:r>
              <a:rPr lang="en-US" sz="3200" dirty="0"/>
              <a:t> on your keyboard or by </a:t>
            </a:r>
            <a:r>
              <a:rPr lang="en-US" sz="3200" b="1" dirty="0"/>
              <a:t>right-clicking your mouse and selecting Copy</a:t>
            </a:r>
            <a:r>
              <a:rPr lang="en-US" sz="3200" dirty="0"/>
              <a:t> from the mouse menu.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60673" y="4166358"/>
            <a:ext cx="4436918" cy="2088572"/>
          </a:xfrm>
          <a:prstGeom prst="roundRect">
            <a:avLst/>
          </a:prstGeom>
          <a:solidFill>
            <a:srgbClr val="662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Did You Know?</a:t>
            </a:r>
          </a:p>
          <a:p>
            <a:pPr algn="ctr"/>
            <a:r>
              <a:rPr lang="en-US" sz="2400" dirty="0" smtClean="0"/>
              <a:t>If you’re curious, this code is for embedding what we call an </a:t>
            </a:r>
            <a:r>
              <a:rPr lang="en-US" sz="2400" b="1" dirty="0" smtClean="0"/>
              <a:t>iframe</a:t>
            </a:r>
            <a:r>
              <a:rPr lang="en-US" sz="2400" dirty="0" smtClean="0"/>
              <a:t>, which is a </a:t>
            </a:r>
            <a:r>
              <a:rPr lang="en-US" sz="2400" b="1" dirty="0" smtClean="0"/>
              <a:t>container for your content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057739" y="3919910"/>
            <a:ext cx="2859145" cy="2581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58003" y="4665519"/>
            <a:ext cx="160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5: Copy the Embed code from your Google Doc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r>
              <a:rPr lang="en-US" sz="3200" dirty="0"/>
              <a:t>Now that code is copied to your computer’s </a:t>
            </a:r>
            <a:r>
              <a:rPr lang="en-US" sz="3200" b="1" dirty="0"/>
              <a:t>Clipboard</a:t>
            </a:r>
            <a:r>
              <a:rPr lang="en-US" sz="3200" b="1" dirty="0" smtClean="0"/>
              <a:t>.</a:t>
            </a:r>
          </a:p>
          <a:p>
            <a:r>
              <a:rPr lang="en-US" sz="3200" dirty="0" smtClean="0"/>
              <a:t>Keep </a:t>
            </a:r>
            <a:r>
              <a:rPr lang="en-US" sz="3200" dirty="0"/>
              <a:t>in mind that this selection will be </a:t>
            </a:r>
            <a:r>
              <a:rPr lang="en-US" sz="3200" b="1" dirty="0"/>
              <a:t>overwritten if you copy any other text </a:t>
            </a:r>
            <a:r>
              <a:rPr lang="en-US" sz="3200" dirty="0"/>
              <a:t>on your Computer. 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83628" y="3628909"/>
            <a:ext cx="4436918" cy="2088572"/>
          </a:xfrm>
          <a:prstGeom prst="roundRect">
            <a:avLst/>
          </a:prstGeom>
          <a:solidFill>
            <a:srgbClr val="662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Did You Know?</a:t>
            </a:r>
          </a:p>
          <a:p>
            <a:pPr algn="ctr"/>
            <a:r>
              <a:rPr lang="en-US" sz="2400" dirty="0" smtClean="0"/>
              <a:t>If you’re curious, this code is for embedding what we call an </a:t>
            </a:r>
            <a:r>
              <a:rPr lang="en-US" sz="2400" b="1" dirty="0" smtClean="0"/>
              <a:t>iframe</a:t>
            </a:r>
            <a:r>
              <a:rPr lang="en-US" sz="2400" dirty="0" smtClean="0"/>
              <a:t>, which is a </a:t>
            </a:r>
            <a:r>
              <a:rPr lang="en-US" sz="2400" b="1" dirty="0" smtClean="0"/>
              <a:t>container for your content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4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r>
              <a:rPr lang="en-US" sz="3200" dirty="0"/>
              <a:t>Log in to Blackboard and navigate to your course.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this tutorial, I created a Syllabus in Google Docs, so it would be fitting to include that embed code in a </a:t>
            </a:r>
            <a:r>
              <a:rPr lang="en-US" sz="3200" b="1" dirty="0"/>
              <a:t>Syllabus</a:t>
            </a:r>
            <a:r>
              <a:rPr lang="en-US" sz="3200" dirty="0"/>
              <a:t> item. </a:t>
            </a:r>
            <a:endParaRPr lang="en-US" sz="3200" dirty="0" smtClean="0"/>
          </a:p>
          <a:p>
            <a:r>
              <a:rPr lang="en-US" sz="3200" dirty="0" smtClean="0"/>
              <a:t>Click </a:t>
            </a:r>
            <a:r>
              <a:rPr lang="en-US" sz="3200" dirty="0"/>
              <a:t>on </a:t>
            </a:r>
            <a:r>
              <a:rPr lang="en-US" sz="3200" b="1" dirty="0"/>
              <a:t>Syllabus</a:t>
            </a:r>
            <a:r>
              <a:rPr lang="en-US" sz="3200" dirty="0"/>
              <a:t>, </a:t>
            </a:r>
            <a:r>
              <a:rPr lang="en-US" sz="3200" dirty="0" smtClean="0"/>
              <a:t>or any other page in your Course, and </a:t>
            </a:r>
            <a:r>
              <a:rPr lang="en-US" sz="3200" dirty="0"/>
              <a:t>you should see your content page appear.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6622471" cy="3610100"/>
          </a:xfrm>
        </p:spPr>
        <p:txBody>
          <a:bodyPr>
            <a:noAutofit/>
          </a:bodyPr>
          <a:lstStyle/>
          <a:p>
            <a:r>
              <a:rPr lang="en-US" sz="3200" dirty="0"/>
              <a:t>If you do not already have an item created within this page, click on </a:t>
            </a:r>
            <a:r>
              <a:rPr lang="en-US" sz="3200" b="1" dirty="0"/>
              <a:t>Build Content</a:t>
            </a:r>
            <a:r>
              <a:rPr lang="en-US" sz="3200" dirty="0"/>
              <a:t> and select </a:t>
            </a:r>
            <a:r>
              <a:rPr lang="en-US" sz="3200" b="1" dirty="0"/>
              <a:t>Item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If you already have an item created, click on the </a:t>
            </a:r>
            <a:r>
              <a:rPr lang="en-US" sz="3200" b="1" dirty="0"/>
              <a:t>grey down arrow</a:t>
            </a:r>
            <a:r>
              <a:rPr lang="en-US" sz="3200" dirty="0"/>
              <a:t> </a:t>
            </a:r>
            <a:r>
              <a:rPr lang="en-US" sz="3200" b="1" dirty="0"/>
              <a:t>by the title</a:t>
            </a:r>
            <a:r>
              <a:rPr lang="en-US" sz="3200" dirty="0"/>
              <a:t> of the item and select </a:t>
            </a:r>
            <a:r>
              <a:rPr lang="en-US" sz="3200" b="1" dirty="0"/>
              <a:t>Edit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You </a:t>
            </a:r>
            <a:r>
              <a:rPr lang="en-US" sz="3200" dirty="0"/>
              <a:t>should see the </a:t>
            </a:r>
            <a:r>
              <a:rPr lang="en-US" sz="3200" b="1" dirty="0"/>
              <a:t>Edit Item</a:t>
            </a:r>
            <a:r>
              <a:rPr lang="en-US" sz="3200" dirty="0"/>
              <a:t> screen in either case.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50237" y="1681907"/>
            <a:ext cx="4387975" cy="3164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990609" y="5002874"/>
            <a:ext cx="364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Figure 6: Edit Item page in Blackboard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At this stage, you should see the </a:t>
            </a:r>
            <a:r>
              <a:rPr lang="en-US" sz="3200" b="1" dirty="0"/>
              <a:t>text editor</a:t>
            </a:r>
            <a:r>
              <a:rPr lang="en-US" sz="3200" dirty="0"/>
              <a:t> below the name and color items. Look for the </a:t>
            </a:r>
            <a:r>
              <a:rPr lang="en-US" sz="3200" b="1" dirty="0"/>
              <a:t>HTML button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799" y="3253948"/>
            <a:ext cx="9736293" cy="1558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28009" y="5019760"/>
            <a:ext cx="73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7: Click the HTML button to bring up the HTML code view window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5417125" cy="3610100"/>
          </a:xfrm>
        </p:spPr>
        <p:txBody>
          <a:bodyPr>
            <a:noAutofit/>
          </a:bodyPr>
          <a:lstStyle/>
          <a:p>
            <a:r>
              <a:rPr lang="en-US" sz="3200" dirty="0"/>
              <a:t>Click the </a:t>
            </a:r>
            <a:r>
              <a:rPr lang="en-US" sz="3200" b="1" dirty="0"/>
              <a:t>HTML button</a:t>
            </a:r>
            <a:r>
              <a:rPr lang="en-US" sz="3200" dirty="0"/>
              <a:t>, and a </a:t>
            </a:r>
            <a:r>
              <a:rPr lang="en-US" sz="3200" b="1" dirty="0"/>
              <a:t>HTML code view</a:t>
            </a:r>
            <a:r>
              <a:rPr lang="en-US" sz="3200" dirty="0"/>
              <a:t> window should pop up. </a:t>
            </a:r>
            <a:endParaRPr lang="en-US" sz="3200" dirty="0" smtClean="0"/>
          </a:p>
          <a:p>
            <a:r>
              <a:rPr lang="en-US" sz="3200" b="1" u="sng" dirty="0" smtClean="0"/>
              <a:t>This </a:t>
            </a:r>
            <a:r>
              <a:rPr lang="en-US" sz="3200" b="1" u="sng" dirty="0"/>
              <a:t>window is where you will be pasting the code you copied earlier.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904180" y="1892782"/>
            <a:ext cx="4983598" cy="4681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30895" y="4883727"/>
            <a:ext cx="432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8: HTML code view window – Paste your Embed code from your Google Doc (1) and then click Update (2)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51182"/>
            <a:ext cx="10924307" cy="3610100"/>
          </a:xfrm>
        </p:spPr>
        <p:txBody>
          <a:bodyPr>
            <a:noAutofit/>
          </a:bodyPr>
          <a:lstStyle/>
          <a:p>
            <a:r>
              <a:rPr lang="en-US" sz="3200" dirty="0"/>
              <a:t>Click anywhere you would like to embed your Google Document. </a:t>
            </a:r>
            <a:endParaRPr lang="en-US" sz="3200" dirty="0" smtClean="0"/>
          </a:p>
          <a:p>
            <a:r>
              <a:rPr lang="en-US" sz="3200" dirty="0"/>
              <a:t>In this case, since I have no other content on this item, I pasted it at the beginning. </a:t>
            </a:r>
            <a:endParaRPr lang="en-US" sz="3200" dirty="0" smtClean="0"/>
          </a:p>
          <a:p>
            <a:r>
              <a:rPr lang="en-US" sz="3200" dirty="0" smtClean="0"/>
              <a:t>Click </a:t>
            </a:r>
            <a:r>
              <a:rPr lang="en-US" sz="3200" b="1" dirty="0"/>
              <a:t>Update</a:t>
            </a:r>
            <a:r>
              <a:rPr lang="en-US" sz="3200" dirty="0"/>
              <a:t> after you have pasted your embed code from your Google Doc.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46121" y="4680123"/>
            <a:ext cx="5107681" cy="1977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13909" y="5099617"/>
            <a:ext cx="218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9: Pasted Embed code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Embedding Your Google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7308271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After clicking </a:t>
            </a:r>
            <a:r>
              <a:rPr lang="en-US" sz="3200" b="1" dirty="0"/>
              <a:t>Update</a:t>
            </a:r>
            <a:r>
              <a:rPr lang="en-US" sz="3200" dirty="0"/>
              <a:t>, you should see a </a:t>
            </a:r>
            <a:r>
              <a:rPr lang="en-US" sz="3200" b="1" dirty="0"/>
              <a:t>small, yellow placeholder</a:t>
            </a:r>
            <a:r>
              <a:rPr lang="en-US" sz="3200" dirty="0"/>
              <a:t> in your text editor. This is where your document will appear.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Don’t </a:t>
            </a:r>
            <a:r>
              <a:rPr lang="en-US" sz="3200" b="1" dirty="0"/>
              <a:t>click Submit just yet</a:t>
            </a:r>
            <a:r>
              <a:rPr lang="en-US" sz="3200" dirty="0"/>
              <a:t> – </a:t>
            </a:r>
            <a:r>
              <a:rPr lang="en-US" sz="3200" b="1" dirty="0"/>
              <a:t>you may not be happy with the size</a:t>
            </a:r>
            <a:r>
              <a:rPr lang="en-US" sz="3200" dirty="0"/>
              <a:t>, and we can quickly change that by making minor edits to the HTML code you pasted earlier.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91052" y="940922"/>
            <a:ext cx="4438113" cy="281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196945" y="3767009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10: Yellow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51" y="2188999"/>
            <a:ext cx="5988523" cy="171833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Megan Jones</a:t>
            </a:r>
            <a:br>
              <a:rPr lang="en-US" sz="4400" dirty="0"/>
            </a:br>
            <a:r>
              <a:rPr lang="en-US" sz="3600" i="1" dirty="0"/>
              <a:t>Instructional Designer</a:t>
            </a:r>
            <a:endParaRPr lang="en-US" sz="44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525"/>
          <a:stretch>
            <a:fillRect/>
          </a:stretch>
        </p:blipFill>
        <p:spPr>
          <a:xfrm>
            <a:off x="7157723" y="1360906"/>
            <a:ext cx="3170420" cy="41738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Editing Your Google Doc Embed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If you are not happy with the size of your embed box, which I’m often not, you will need to </a:t>
            </a:r>
            <a:r>
              <a:rPr lang="en-US" sz="3200" b="1" dirty="0"/>
              <a:t>edit the embed code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do so, click on the </a:t>
            </a:r>
            <a:r>
              <a:rPr lang="en-US" sz="3200" b="1" dirty="0"/>
              <a:t>HTML button</a:t>
            </a:r>
            <a:r>
              <a:rPr lang="en-US" sz="3200" dirty="0"/>
              <a:t> in your text editor. The </a:t>
            </a:r>
            <a:r>
              <a:rPr lang="en-US" sz="3200" b="1" dirty="0"/>
              <a:t>HTML code view</a:t>
            </a:r>
            <a:r>
              <a:rPr lang="en-US" sz="3200" dirty="0"/>
              <a:t> window should appear. Your initial code should have looked something like this: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2" y="4426527"/>
            <a:ext cx="101449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&lt;iframe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="https://docs.google.com/document/d/18xygsANRcac8jYjHNeR2DMbwHm5Xwh9AexiZA4KIKWs/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pub?embedded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=true"&gt;&lt;/iframe&gt;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Editing Your Google Doc Embed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After you clicked Update earlier, </a:t>
            </a:r>
            <a:r>
              <a:rPr lang="en-US" sz="3200" b="1" dirty="0"/>
              <a:t>Blackboard actually did some of the coding for you</a:t>
            </a:r>
            <a:r>
              <a:rPr lang="en-US" sz="3200" dirty="0"/>
              <a:t>. It added both </a:t>
            </a:r>
            <a:r>
              <a:rPr lang="en-US" sz="3200" b="1" dirty="0"/>
              <a:t>width</a:t>
            </a:r>
            <a:r>
              <a:rPr lang="en-US" sz="3200" dirty="0"/>
              <a:t> and </a:t>
            </a:r>
            <a:r>
              <a:rPr lang="en-US" sz="3200" b="1" dirty="0"/>
              <a:t>height</a:t>
            </a:r>
            <a:r>
              <a:rPr lang="en-US" sz="3200" dirty="0"/>
              <a:t> to your object automatically.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2" y="3368115"/>
            <a:ext cx="101449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&lt;p&gt;&lt;iframe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width="320" height="240"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="https://docs.google.com/document/d/18xygsANRcac8jYjHNeR2DMbwHm5Xwh9AexiZA4KIKWs/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pub?embedded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=true"&gt;&lt;/iframe&gt;&lt;/p&gt;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40627" y="4664042"/>
            <a:ext cx="5257800" cy="1994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07088" y="509961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11: Blackboard coding width and height automatically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Editing Your Google Doc Embed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All that you need to do now is </a:t>
            </a:r>
            <a:r>
              <a:rPr lang="en-US" sz="3200" b="1" dirty="0"/>
              <a:t>replace the numbers</a:t>
            </a:r>
            <a:r>
              <a:rPr lang="en-US" sz="3200" dirty="0"/>
              <a:t> 320 and 240 with something else.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 </a:t>
            </a:r>
            <a:r>
              <a:rPr lang="en-US" sz="3200" dirty="0"/>
              <a:t>personally use </a:t>
            </a:r>
            <a:r>
              <a:rPr lang="en-US" sz="3200" b="1" dirty="0"/>
              <a:t>800 width and 600 height</a:t>
            </a:r>
            <a:r>
              <a:rPr lang="en-US" sz="3200" dirty="0"/>
              <a:t> for embedded Google Docs – they just seem to look better that way: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78" y="4202655"/>
            <a:ext cx="6476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&lt;p&gt;&lt;iframe width="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800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height="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600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="https://docs.google.com/document/d/18xygsANRcac8jYjHNeR2DMbwHm5Xwh9AexiZA4KIKWs/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pub?embedded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=true"&gt;&lt;/iframe&gt;&lt;/p&gt;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74418" y="4231996"/>
            <a:ext cx="5250885" cy="2056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98273" y="2110953"/>
            <a:ext cx="1591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12: Changing width and height measurements to make it larger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Editing Your Google Doc Embed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Click </a:t>
            </a:r>
            <a:r>
              <a:rPr lang="en-US" sz="3200" b="1" dirty="0"/>
              <a:t>Update</a:t>
            </a:r>
            <a:r>
              <a:rPr lang="en-US" sz="3200" dirty="0"/>
              <a:t>. You should see the yellow box in your text editor at a larger size. Click </a:t>
            </a:r>
            <a:r>
              <a:rPr lang="en-US" sz="3200" b="1" dirty="0"/>
              <a:t>Submit</a:t>
            </a:r>
            <a:r>
              <a:rPr lang="en-US" sz="3200" dirty="0"/>
              <a:t> to see your results.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60925" y="2980564"/>
            <a:ext cx="4202034" cy="1395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59862" y="2948053"/>
            <a:ext cx="1818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13: Click the Update button to save any HTML changes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21632" y="4673351"/>
            <a:ext cx="8012136" cy="1634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3185" y="4673351"/>
            <a:ext cx="297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14: Result of the Embed code edit – the yellow placeholder is larger!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Editing Your Google Doc Embed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105156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Bingo! </a:t>
            </a:r>
            <a:r>
              <a:rPr lang="en-US" b="1" dirty="0"/>
              <a:t>Your Google Doc is now embedded in your Blackboard item.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better news is that you can update your Google Doc in your browser and your changes will </a:t>
            </a:r>
            <a:r>
              <a:rPr lang="en-US" b="1" dirty="0"/>
              <a:t>automatically update</a:t>
            </a:r>
            <a:r>
              <a:rPr lang="en-US" dirty="0"/>
              <a:t> here.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no need to edit the Blackboard item further unless you decide to embed another Google Doc or add a PDF or DOCX file to the item.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26127" y="4445487"/>
            <a:ext cx="7242463" cy="1923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91550" y="4668554"/>
            <a:ext cx="2639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15: Result of Google Document embed. Our Google Doc is now embedded in the course!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" y="6054869"/>
            <a:ext cx="1718834" cy="621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87" y="218600"/>
            <a:ext cx="486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Design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3395" y="2543606"/>
            <a:ext cx="9445214" cy="166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/>
              <a:t>Thank You!</a:t>
            </a:r>
          </a:p>
          <a:p>
            <a:pPr algn="ctr"/>
            <a:r>
              <a:rPr lang="en-US" sz="2400" dirty="0"/>
              <a:t>If you need help or support, </a:t>
            </a:r>
            <a:r>
              <a:rPr lang="en-US" sz="2400" b="1" dirty="0"/>
              <a:t>please do not hesitate to contact me</a:t>
            </a:r>
            <a:r>
              <a:rPr lang="en-US" sz="2400" dirty="0"/>
              <a:t>. I can be reached at </a:t>
            </a:r>
            <a:r>
              <a:rPr lang="en-US" sz="2400" u="sng" dirty="0">
                <a:hlinkClick r:id="rId4"/>
              </a:rPr>
              <a:t>megan.jones@eku.edu</a:t>
            </a:r>
            <a:r>
              <a:rPr lang="en-US" sz="2400" dirty="0"/>
              <a:t> and </a:t>
            </a:r>
            <a:r>
              <a:rPr lang="en-US" sz="2400" u="sng" dirty="0">
                <a:hlinkClick r:id="rId5"/>
              </a:rPr>
              <a:t>(859) 622-3422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What is Google Docs?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4182"/>
            <a:ext cx="10515600" cy="3610100"/>
          </a:xfrm>
        </p:spPr>
        <p:txBody>
          <a:bodyPr>
            <a:noAutofit/>
          </a:bodyPr>
          <a:lstStyle/>
          <a:p>
            <a:r>
              <a:rPr lang="en-US" sz="3200" dirty="0"/>
              <a:t>Google Docs is a </a:t>
            </a:r>
            <a:r>
              <a:rPr lang="en-US" sz="3200" b="1" dirty="0"/>
              <a:t>cloud-based word processing program</a:t>
            </a:r>
            <a:r>
              <a:rPr lang="en-US" sz="3200" dirty="0"/>
              <a:t>, available through any browser with an internet </a:t>
            </a:r>
            <a:r>
              <a:rPr lang="en-US" sz="3200" dirty="0" smtClean="0"/>
              <a:t>connection.</a:t>
            </a:r>
            <a:endParaRPr lang="en-US" sz="3200" dirty="0"/>
          </a:p>
          <a:p>
            <a:r>
              <a:rPr lang="en-US" sz="3200" dirty="0"/>
              <a:t>You do not have to download or install any program to use Google Docs. </a:t>
            </a:r>
            <a:endParaRPr lang="en-US" sz="3200" dirty="0" smtClean="0"/>
          </a:p>
          <a:p>
            <a:r>
              <a:rPr lang="en-US" sz="3200" dirty="0"/>
              <a:t>All you need is a </a:t>
            </a:r>
            <a:r>
              <a:rPr lang="en-US" sz="3200" b="1" dirty="0"/>
              <a:t>Google Account</a:t>
            </a:r>
            <a:r>
              <a:rPr lang="en-US" sz="3200" dirty="0"/>
              <a:t>. To sign up for a Google Account, </a:t>
            </a:r>
            <a:r>
              <a:rPr lang="en-US" sz="3200" u="sng" dirty="0">
                <a:hlinkClick r:id="rId2"/>
              </a:rPr>
              <a:t>please click this link.</a:t>
            </a:r>
            <a:endParaRPr lang="en-US" sz="3200" dirty="0"/>
          </a:p>
          <a:p>
            <a:pPr lvl="1"/>
            <a:r>
              <a:rPr lang="en-US" dirty="0" smtClean="0"/>
              <a:t>You can view a tutorial on creating a Google Account by </a:t>
            </a:r>
            <a:r>
              <a:rPr lang="en-US" dirty="0" smtClean="0">
                <a:hlinkClick r:id="rId3"/>
              </a:rPr>
              <a:t>clicking 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/>
              <a:t>Why use Google Docs?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51182"/>
            <a:ext cx="9398328" cy="3610100"/>
          </a:xfrm>
        </p:spPr>
        <p:txBody>
          <a:bodyPr>
            <a:noAutofit/>
          </a:bodyPr>
          <a:lstStyle/>
          <a:p>
            <a:r>
              <a:rPr lang="en-US" sz="3200" dirty="0"/>
              <a:t>Google Docs is a </a:t>
            </a:r>
            <a:r>
              <a:rPr lang="en-US" sz="3200" b="1" dirty="0"/>
              <a:t>convenient, portable platform</a:t>
            </a:r>
            <a:r>
              <a:rPr lang="en-US" sz="3200" dirty="0"/>
              <a:t> to easily </a:t>
            </a:r>
            <a:r>
              <a:rPr lang="en-US" sz="3200" b="1" dirty="0"/>
              <a:t>edit</a:t>
            </a:r>
            <a:r>
              <a:rPr lang="en-US" sz="3200" dirty="0"/>
              <a:t> and </a:t>
            </a:r>
            <a:r>
              <a:rPr lang="en-US" sz="3200" b="1" dirty="0"/>
              <a:t>share your files</a:t>
            </a:r>
            <a:r>
              <a:rPr lang="en-US" sz="3200" dirty="0"/>
              <a:t> with others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You can also </a:t>
            </a:r>
            <a:r>
              <a:rPr lang="en-US" sz="3200" b="1" dirty="0"/>
              <a:t>embed your Google Doc</a:t>
            </a:r>
            <a:r>
              <a:rPr lang="en-US" sz="3200" dirty="0"/>
              <a:t> into </a:t>
            </a:r>
            <a:r>
              <a:rPr lang="en-US" sz="3200" dirty="0" smtClean="0"/>
              <a:t>Blackboard, which </a:t>
            </a:r>
            <a:r>
              <a:rPr lang="en-US" sz="3200" dirty="0"/>
              <a:t>allows you to update the document in Google Docs </a:t>
            </a:r>
            <a:r>
              <a:rPr lang="en-US" sz="3200" b="1" dirty="0"/>
              <a:t>without having to update the item</a:t>
            </a:r>
            <a:r>
              <a:rPr lang="en-US" sz="3200" dirty="0"/>
              <a:t> itself in </a:t>
            </a:r>
            <a:r>
              <a:rPr lang="en-US" sz="3200" dirty="0" smtClean="0"/>
              <a:t>your course!</a:t>
            </a:r>
          </a:p>
          <a:p>
            <a:r>
              <a:rPr lang="en-US" sz="3200" dirty="0"/>
              <a:t>Obviously, this has the potential of saving a ton of time.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1026" name="Picture 2" descr="https://www.smore.com/external_image?url=http://3.bp.blogspot.com/-zztALqQgNR4/VLPqt4p3L2I/AAAAAAAAPUk/G7hyWkXLUs4/s1600/Google%2Bdocs%2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40" y="3756232"/>
            <a:ext cx="2828760" cy="19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/>
              <a:t>Creating a Google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10515602" cy="3610100"/>
          </a:xfrm>
        </p:spPr>
        <p:txBody>
          <a:bodyPr>
            <a:noAutofit/>
          </a:bodyPr>
          <a:lstStyle/>
          <a:p>
            <a:r>
              <a:rPr lang="en-US" sz="3600" dirty="0"/>
              <a:t>Creating a basic Google Document is addressed in </a:t>
            </a:r>
            <a:r>
              <a:rPr lang="en-US" sz="3600" u="sng" dirty="0">
                <a:hlinkClick r:id="rId2"/>
              </a:rPr>
              <a:t>another tutorial</a:t>
            </a:r>
            <a:r>
              <a:rPr lang="en-US" sz="3600" u="sng" dirty="0" smtClean="0">
                <a:hlinkClick r:id="rId2"/>
              </a:rPr>
              <a:t>.</a:t>
            </a:r>
            <a:endParaRPr lang="en-US" sz="3600" u="sng" dirty="0" smtClean="0"/>
          </a:p>
          <a:p>
            <a:r>
              <a:rPr lang="en-US" sz="3600" u="sng" dirty="0" smtClean="0"/>
              <a:t>Please </a:t>
            </a:r>
            <a:r>
              <a:rPr lang="en-US" sz="3600" u="sng" dirty="0" smtClean="0">
                <a:hlinkClick r:id="rId3"/>
              </a:rPr>
              <a:t>view the Editing Documents </a:t>
            </a:r>
            <a:r>
              <a:rPr lang="en-US" sz="3600" u="sng" dirty="0">
                <a:hlinkClick r:id="rId3"/>
              </a:rPr>
              <a:t>U</a:t>
            </a:r>
            <a:r>
              <a:rPr lang="en-US" sz="3600" u="sng" dirty="0" smtClean="0">
                <a:hlinkClick r:id="rId3"/>
              </a:rPr>
              <a:t>sing Google Docs tutorial</a:t>
            </a:r>
            <a:r>
              <a:rPr lang="en-US" sz="3600" u="sng" dirty="0" smtClean="0"/>
              <a:t> before continuing; it will help you navigate the options we will cover in this tutorial.</a:t>
            </a:r>
            <a:endParaRPr lang="en-US" sz="3600" dirty="0"/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/>
              <a:t>First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10515602" cy="3610100"/>
          </a:xfrm>
        </p:spPr>
        <p:txBody>
          <a:bodyPr>
            <a:noAutofit/>
          </a:bodyPr>
          <a:lstStyle/>
          <a:p>
            <a:r>
              <a:rPr lang="en-US" sz="3200" dirty="0"/>
              <a:t>The first step of creating a new document in Google Docs is </a:t>
            </a:r>
            <a:r>
              <a:rPr lang="en-US" sz="3200" b="1" dirty="0"/>
              <a:t>opening your Web browser</a:t>
            </a:r>
            <a:r>
              <a:rPr lang="en-US" sz="3200" dirty="0"/>
              <a:t> and </a:t>
            </a:r>
            <a:r>
              <a:rPr lang="en-US" sz="3200" b="1" dirty="0"/>
              <a:t>navigating to </a:t>
            </a:r>
            <a:r>
              <a:rPr lang="en-US" sz="3200" b="1" u="sng" dirty="0">
                <a:hlinkClick r:id="rId2"/>
              </a:rPr>
              <a:t>https://</a:t>
            </a:r>
            <a:r>
              <a:rPr lang="en-US" sz="3200" b="1" u="sng" dirty="0" smtClean="0">
                <a:hlinkClick r:id="rId2"/>
              </a:rPr>
              <a:t>docs.google.com</a:t>
            </a:r>
            <a:endParaRPr lang="en-US" sz="3200" b="1" u="sng" dirty="0" smtClean="0"/>
          </a:p>
          <a:p>
            <a:r>
              <a:rPr lang="en-US" sz="3200" dirty="0"/>
              <a:t>After you have navigated to the site, </a:t>
            </a:r>
            <a:r>
              <a:rPr lang="en-US" sz="3200" b="1" dirty="0"/>
              <a:t>Google will prompt you for your username and password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This is the step where you would either </a:t>
            </a:r>
            <a:r>
              <a:rPr lang="en-US" sz="3200" b="1" dirty="0"/>
              <a:t>create an account</a:t>
            </a:r>
            <a:r>
              <a:rPr lang="en-US" sz="3200" dirty="0"/>
              <a:t> or </a:t>
            </a:r>
            <a:r>
              <a:rPr lang="en-US" sz="3200" b="1" dirty="0"/>
              <a:t>log in with your previously created account.</a:t>
            </a:r>
            <a:endParaRPr lang="en-US" sz="3200" dirty="0"/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10515602" cy="3610100"/>
          </a:xfrm>
        </p:spPr>
        <p:txBody>
          <a:bodyPr>
            <a:noAutofit/>
          </a:bodyPr>
          <a:lstStyle/>
          <a:p>
            <a:r>
              <a:rPr lang="en-US" sz="3200" dirty="0"/>
              <a:t>The first step in this process would be to actually </a:t>
            </a:r>
            <a:r>
              <a:rPr lang="en-US" sz="3200" b="1" dirty="0"/>
              <a:t>create a Google Document</a:t>
            </a:r>
            <a:r>
              <a:rPr lang="en-US" sz="3200" dirty="0"/>
              <a:t> with the information you would like to share on Blackboard</a:t>
            </a:r>
            <a:r>
              <a:rPr lang="en-US" sz="3200" dirty="0" smtClean="0"/>
              <a:t>.</a:t>
            </a:r>
          </a:p>
          <a:p>
            <a:pPr lvl="1"/>
            <a:r>
              <a:rPr lang="en-US" dirty="0"/>
              <a:t>In this tutorial, I am going to create a Syllabus in Google Docs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944150"/>
            <a:ext cx="8734823" cy="21174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585379" y="5099617"/>
            <a:ext cx="244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1: Created Google Document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6248400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Once you have your document created, there is a setting </a:t>
            </a:r>
            <a:r>
              <a:rPr lang="en-US" sz="3200" b="1" dirty="0"/>
              <a:t>you MUST enable </a:t>
            </a:r>
            <a:r>
              <a:rPr lang="en-US" sz="3200" dirty="0"/>
              <a:t>before being able to embed your Google Document. </a:t>
            </a:r>
            <a:endParaRPr lang="en-US" sz="3200" dirty="0" smtClean="0"/>
          </a:p>
          <a:p>
            <a:r>
              <a:rPr lang="en-US" sz="3200" dirty="0"/>
              <a:t>This setting is located in the </a:t>
            </a:r>
            <a:r>
              <a:rPr lang="en-US" sz="3200" b="1" dirty="0"/>
              <a:t>File</a:t>
            </a:r>
            <a:r>
              <a:rPr lang="en-US" sz="3200" dirty="0"/>
              <a:t> menu, and it is called </a:t>
            </a:r>
            <a:r>
              <a:rPr lang="en-US" sz="3200" b="1" dirty="0"/>
              <a:t>Publish to the web… 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01" y="997863"/>
            <a:ext cx="3524049" cy="4875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889673" y="3756232"/>
            <a:ext cx="1184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2: Click File (1) and</a:t>
            </a:r>
            <a:endParaRPr lang="en-US" dirty="0"/>
          </a:p>
          <a:p>
            <a:r>
              <a:rPr lang="en-US" i="1" dirty="0"/>
              <a:t>then Click Publish to the web… (2)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144584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2"/>
            <a:ext cx="10515602" cy="3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Click on </a:t>
            </a:r>
            <a:r>
              <a:rPr lang="en-US" sz="3200" b="1" dirty="0"/>
              <a:t>Publish to the web… </a:t>
            </a:r>
            <a:r>
              <a:rPr lang="en-US" sz="3200" dirty="0"/>
              <a:t>and you should see a dialog box pop up. Be sure to click the </a:t>
            </a:r>
            <a:r>
              <a:rPr lang="en-US" sz="3200" b="1" dirty="0"/>
              <a:t>Embed</a:t>
            </a:r>
            <a:r>
              <a:rPr lang="en-US" sz="3200" dirty="0"/>
              <a:t> tab beneath the descriptive text.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02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80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297708" y="3070194"/>
            <a:ext cx="5792394" cy="342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22180" y="4797099"/>
            <a:ext cx="222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3: Click Embed (1) and then click Publish (2)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1391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Office Theme</vt:lpstr>
      <vt:lpstr>PowerPoint Presentation</vt:lpstr>
      <vt:lpstr>Megan Jones Instructional Designer</vt:lpstr>
      <vt:lpstr>What is Google Docs?</vt:lpstr>
      <vt:lpstr>Why use Google Docs?</vt:lpstr>
      <vt:lpstr>Creating a Google Document</vt:lpstr>
      <vt:lpstr>First Steps</vt:lpstr>
      <vt:lpstr>First Steps</vt:lpstr>
      <vt:lpstr>First Steps</vt:lpstr>
      <vt:lpstr>First Steps</vt:lpstr>
      <vt:lpstr>First Steps</vt:lpstr>
      <vt:lpstr>First Steps</vt:lpstr>
      <vt:lpstr>First Steps</vt:lpstr>
      <vt:lpstr>Remember!</vt:lpstr>
      <vt:lpstr>Embedding Your Google Doc</vt:lpstr>
      <vt:lpstr>Embedding Your Google Doc</vt:lpstr>
      <vt:lpstr>Embedding Your Google Doc</vt:lpstr>
      <vt:lpstr>Embedding Your Google Doc</vt:lpstr>
      <vt:lpstr>Embedding Your Google Doc</vt:lpstr>
      <vt:lpstr>Embedding Your Google Doc</vt:lpstr>
      <vt:lpstr>Editing Your Google Doc Embed Code</vt:lpstr>
      <vt:lpstr>Editing Your Google Doc Embed Code</vt:lpstr>
      <vt:lpstr>Editing Your Google Doc Embed Code</vt:lpstr>
      <vt:lpstr>Editing Your Google Doc Embed Code</vt:lpstr>
      <vt:lpstr>Editing Your Google Doc Embed Code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Slijepcevic</dc:creator>
  <cp:lastModifiedBy>Jones, Megan</cp:lastModifiedBy>
  <cp:revision>42</cp:revision>
  <dcterms:created xsi:type="dcterms:W3CDTF">2016-03-11T16:07:44Z</dcterms:created>
  <dcterms:modified xsi:type="dcterms:W3CDTF">2016-06-07T19:31:15Z</dcterms:modified>
</cp:coreProperties>
</file>